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14417592/node-js-difference-between-req-query-and-req-params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Insert server image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https://developer.mozilla.org/en-US/docs/Learn/Server-side/First_steps/Introduction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 port is like a portal through which servers and clients communicate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Insert server image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Here we start our server so that it can begin listening to client requests.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below statement is triggered (server-side) when a user visits the PORT URL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https://stackoverflow.com/questions/14417592/node-js-difference-between-req-query-and-req-params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3.png"/><Relationship Id="rId5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n.wikipedia.org/wiki/Hyperlink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Hypertext_Transfer_Protoco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en.wikipedia.org/wiki/Port_(computer_networking)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nodejs.org/api/http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google.com/maps/dir/White+House,+Pennsylvania+Avenue+Northwest,+Washington,+DC/950+N+Glebe+Rd,+Arlington,+VA+22203/@38.891482,-77.1108854,13z/data=!3m1!4b1!4m13!4m12!1m5!1m1!1s0x89b7b7bcdecbb1df:0x715969d86d0b76bf!2m2!1d-77.0365298!2d38.8976763!1m5!1m1!1s0x89b7b43b04b1b25b:0x70021a57ce4d07f4!2m2!1d-77.1161967!2d38.8814873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developer.mozilla.org/en-US/docs/Learn/Common_questions/What_is_a_URL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www.getpostman.com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expressjs.com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nyt-mongo-scraper.herokuapp.com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starwars-express.herokuapp.com/" TargetMode="External"/><Relationship Id="rId4" Type="http://schemas.openxmlformats.org/officeDocument/2006/relationships/hyperlink" Target="http://starwars-express.herokuapp.com/api" TargetMode="External"/><Relationship Id="rId5" Type="http://schemas.openxmlformats.org/officeDocument/2006/relationships/hyperlink" Target="http://starwars-express.herokuapp.com/api/yoda" TargetMode="External"/><Relationship Id="rId6" Type="http://schemas.openxmlformats.org/officeDocument/2006/relationships/hyperlink" Target="http://localhost:3000/" TargetMode="External"/><Relationship Id="rId7" Type="http://schemas.openxmlformats.org/officeDocument/2006/relationships/hyperlink" Target="http://localhost:3000/yoda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localhost:3000/api/yoda" TargetMode="External"/><Relationship Id="rId4" Type="http://schemas.openxmlformats.org/officeDocument/2006/relationships/hyperlink" Target="http://localhost:3000/api/hansolo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://localhost:3000/api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www.washingtonpost.com/business/technology/andrew-ng-hates-paranoid-androids-and-other-fun-facts/2017/08/21/ce4cdb02-8697-11e7-96a7-d178cf3524eb_story.html?utm_term=.e714dbbc6455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://localhost:8080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nodejs.org/en/docs/guides/anatomy-of-an-http-transaction/" TargetMode="External"/><Relationship Id="rId4" Type="http://schemas.openxmlformats.org/officeDocument/2006/relationships/hyperlink" Target="https://developer.mozilla.org/en-US/docs/Learn/Server-side/First_steps/Introduction" TargetMode="External"/><Relationship Id="rId9" Type="http://schemas.openxmlformats.org/officeDocument/2006/relationships/hyperlink" Target="http://www.w3schools.com/tags/ref_httpmethods.asp" TargetMode="External"/><Relationship Id="rId5" Type="http://schemas.openxmlformats.org/officeDocument/2006/relationships/hyperlink" Target="https://developer.mozilla.org/en-US/docs/Web/HTTP/Methods" TargetMode="External"/><Relationship Id="rId6" Type="http://schemas.openxmlformats.org/officeDocument/2006/relationships/hyperlink" Target="https://www.quora.com/Why-is-80-a-special-port-in-localhost" TargetMode="External"/><Relationship Id="rId7" Type="http://schemas.openxmlformats.org/officeDocument/2006/relationships/hyperlink" Target="https://developer.mozilla.org/en-US/docs/Learn/Server-side/Express_Nodejs" TargetMode="External"/><Relationship Id="rId8" Type="http://schemas.openxmlformats.org/officeDocument/2006/relationships/hyperlink" Target="https://developer.mozilla.org/en-US/docs/Web/HTTP/Method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 to Node Servers &amp; Express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25" y="152400"/>
            <a:ext cx="726514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0" y="152400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49" y="1077462"/>
            <a:ext cx="4482901" cy="29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localhost?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localhost === </a:t>
            </a:r>
            <a:r>
              <a:rPr i="1" lang="en"/>
              <a:t>this computer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075" y="2748275"/>
            <a:ext cx="3003026" cy="20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149" y="435525"/>
            <a:ext cx="2175549" cy="217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9987" y="435525"/>
            <a:ext cx="3657862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/>
          <p:nvPr/>
        </p:nvSpPr>
        <p:spPr>
          <a:xfrm rot="5400000">
            <a:off x="3090775" y="1767937"/>
            <a:ext cx="692100" cy="487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flipH="1" rot="-5400000">
            <a:off x="4225950" y="1767937"/>
            <a:ext cx="692100" cy="487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 a server and web client communicate?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Hyper Text Transfer Protocol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Hypertext</a:t>
            </a:r>
            <a:r>
              <a:rPr lang="en"/>
              <a:t> is structured text that uses logical links (</a:t>
            </a:r>
            <a:r>
              <a:rPr lang="en" u="sng">
                <a:solidFill>
                  <a:schemeClr val="hlink"/>
                </a:solidFill>
                <a:hlinkClick r:id="rId3"/>
              </a:rPr>
              <a:t>hyperlinks</a:t>
            </a:r>
            <a:r>
              <a:rPr lang="en"/>
              <a:t>) between nodes containing text. HTTP is the protocol to exchange or transfer hypertext.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Objectives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To gain a conceptual understanding of server-side code.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To learn the fundamentals of building a server using plain Node.js to listen and respond to client-side requests.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To gain a preliminary understanding of the basic elements of an Express server.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To gain an initial understanding of Express routing.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300"/>
              <a:t>RTFM </a:t>
            </a:r>
            <a:r>
              <a:rPr lang="en" sz="2300" u="sng">
                <a:solidFill>
                  <a:schemeClr val="hlink"/>
                </a:solidFill>
                <a:hlinkClick r:id="rId3"/>
              </a:rPr>
              <a:t>https://en.wikipedia.org/wiki/Hypertext_Transfer_Protocol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700" y="1271274"/>
            <a:ext cx="7434200" cy="26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full stack web development?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Examples of Server Side Code (5 min)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With your neighbor, find and discuss examples of server side 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Server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Creating a Server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For our purposes, “creating a server” equates to writing the code that handles what the server will do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It’s important to note that even though you pay for server-side hardware, you still need to create the code that goes inside.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This code you create handles things like: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Connections to the database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Handling client-side URL requests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Authenticating and logging user requests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 Box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Your server is an empty box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We will fill it with code and modules to make it do stuff in response to requests</a:t>
            </a:r>
          </a:p>
        </p:txBody>
      </p:sp>
      <p:sp>
        <p:nvSpPr>
          <p:cNvPr id="191" name="Shape 191"/>
          <p:cNvSpPr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Big Box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Listen for requests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Parse URLs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Based on URL keywords, route logic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Send HTML or JSON files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Receive data (POST requests)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 cool shit</a:t>
            </a:r>
          </a:p>
        </p:txBody>
      </p:sp>
      <p:sp>
        <p:nvSpPr>
          <p:cNvPr id="199" name="Shape 199"/>
          <p:cNvSpPr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459500" y="1332550"/>
            <a:ext cx="1792200" cy="413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Listener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385550" y="1332550"/>
            <a:ext cx="1792200" cy="4137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Parser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52550" y="1927675"/>
            <a:ext cx="3718200" cy="413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Route Handler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59475" y="2522787"/>
            <a:ext cx="1792200" cy="413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Send HTML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2385525" y="2522787"/>
            <a:ext cx="1792200" cy="41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Send JSON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452525" y="3162375"/>
            <a:ext cx="1792200" cy="413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Receive POSTs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2378575" y="3162375"/>
            <a:ext cx="1792200" cy="413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Server Side Logic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452550" y="3801950"/>
            <a:ext cx="37182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And More...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First Server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My First Server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Follow along...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Darkness...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var http = require("http");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</a:t>
            </a:r>
            <a:r>
              <a:rPr lang="en"/>
              <a:t>he http package ("small box") allows our server ("big box") to have the capability of handling requests and responses.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did we get ‘http’?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Node standard library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var PORT = 8080;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port IRL?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what is a port in CS?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</a:t>
            </a:r>
            <a:r>
              <a:rPr lang="en"/>
              <a:t>n endpoint of communication in an operating system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RTFM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https://en.wikipedia.org/wiki/Port_(computer_networking)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function handleRequest(request, response) {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  response.end("It Works!! Path Hit: " + request.url);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}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There is a light(saber) at the end of the tunnel...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700" y="1271274"/>
            <a:ext cx="7434200" cy="26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var server = http.createServer(handleRequest);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function that's passed in to createServer is called once for every HTTP request that's made against that server, so it's called the request handler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" sz="2300"/>
              <a:t>server.listen(PORT, function() {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sz="2300"/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" sz="2300"/>
              <a:t>  console.log("Server listening on: http://localhost:%s", PORT);</a:t>
            </a:r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sz="2300"/>
          </a:p>
          <a:p>
            <a:pPr lvl="0" algn="l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" sz="2300"/>
              <a:t>});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order to actually serve requests, the listen method needs to be called on the server object.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RTFM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https://nodejs.org/api/http.html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Two Servers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 02-Two-Servers for instructions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Review</a:t>
            </a:r>
            <a:r>
              <a:rPr lang="en"/>
              <a:t>: Two Servers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Routing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750" y="341250"/>
            <a:ext cx="7156876" cy="439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10400"/>
            <a:ext cx="9144000" cy="6115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maps.google.com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</a:t>
            </a:r>
            <a:r>
              <a:rPr lang="en"/>
              <a:t>ow an application responds to a client request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URL?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Uniform Resource Locator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9" y="1572937"/>
            <a:ext cx="8406700" cy="19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RTFM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https://developer.mozilla.org/en-US/docs/Learn/Common_questions/What_is_a_URL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Portfolio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Open 03-Portfolio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$ node server.js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The url library is needed to parse the requested URL.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We use the abbreviated terms req and res, which are short for request and response.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We use a switch-case statement which routes the code to a different function depending on the URL provided.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Finally, the way in which we created HTML dynamically and rendered it on the page in each function.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Portfolio (5 min)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Explain 03-Portfolio/server.js to your friends and neighbors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Serving HTML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Open 04-Serving-HTML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What’s going to happen?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Serving HTML (5 min)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Discuss 04-Serving-HTML/* with your friends and neighbors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Survive the Full Stack Apocalypse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Form a study group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Take notes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Ask questions!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Office hours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RTFM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Serve Favorites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$ node 05-Serve-Favorites/server.js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Serve Favorites (30 min)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 05-Serve Favorites for instructions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Review: Serving Favorites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</a:t>
            </a:r>
            <a:r>
              <a:rPr lang="en"/>
              <a:t>e created the basic skeleton of a Node server (requiring: url &amp;&amp; http; port)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set up a listener to initiate the server's handling of requests.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created a function handleRequest which takes in a request URL, parses it, then relays the user to the correct page.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Lunch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 and install Postman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https://www.getpostman.com/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 Methods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GET vs. POST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Two commonly used methods for a request-response between a client and server are: GET and POST.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GET - Requests data from a specified resource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 - Submits data to be processed to a specified resource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Request Methods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</a:t>
            </a:r>
            <a:r>
              <a:rPr lang="en"/>
              <a:t>his app is going to log the type of request it receives, along with any information that was sent with the 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Postman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$ node 06-Request-Methods/server.js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Send requests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POST Requests (20 min)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will c</a:t>
            </a:r>
            <a:r>
              <a:rPr lang="en"/>
              <a:t>reate a server that will accept POST requests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See 07-POST-Method for instructions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Review: POST Requests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 routes are effectively endpoints that client-side code can use to send data to the server.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Express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web client?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Express is a framework for Node to simplify server code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https://expressjs.com/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a route?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Demo: Routes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http://nyt-mongo-scraper.herokuapp.com/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User visits “/” route (GET)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User visits “/saved” (GET)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Request triggers the code in the server route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Server responds by returning HTML with saved articles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User saves an article using “/api/headlines” (POST)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Request triggers the code in the server route which sets article to saved in db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Saved articles are loaded in 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Routing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http://starwars-express.herokuapp.com/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Also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http://starwars-express.herokuapp.com/api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 API accepts an additional parameter at the end of the URL.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For example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http://starwars-express.herokuapp.com/api/yoda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$ node 08-StarWars-1/server1.js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http://localhost:3000/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http://localhost:3000/yoda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var app = express();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Creates an Express application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The Phantom Menace (5 min)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 08-StarWars-1 for instructions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Review: 08-StarWars-1/server1.js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152400" marR="15240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var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obiwankenobi </a:t>
            </a: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{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 name</a:t>
            </a: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32F62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"Obi Wan Kenobi"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 role</a:t>
            </a: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32F62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"Jedi Knight"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 age</a:t>
            </a: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42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 forcePoints</a:t>
            </a: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1350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app.</a:t>
            </a:r>
            <a:r>
              <a:rPr lang="en" sz="1400">
                <a:solidFill>
                  <a:srgbClr val="005CC5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'/obiwankenobi'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400">
                <a:solidFill>
                  <a:srgbClr val="D73A49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function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(req, res){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  res.</a:t>
            </a:r>
            <a:r>
              <a:rPr lang="en" sz="1400">
                <a:solidFill>
                  <a:srgbClr val="6F42C1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json</a:t>
            </a: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(obiwankenobi);</a:t>
            </a:r>
            <a:b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" sz="1400">
                <a:solidFill>
                  <a:srgbClr val="24292E"/>
                </a:solidFill>
                <a:highlight>
                  <a:srgbClr val="F6F8FA"/>
                </a:highlight>
                <a:latin typeface="Verdana"/>
                <a:ea typeface="Verdana"/>
                <a:cs typeface="Verdana"/>
                <a:sym typeface="Verdana"/>
              </a:rPr>
              <a:t>})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Attack of the Clones (5 min)</a:t>
            </a:r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 09-StarWars-2 for instructions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a server?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Review: 09-StarWars-2/server2.js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We created an array of character objects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/:characters syntax is a way of saying we have a "variable" parameter in the URL route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Pass the route to variable chosen using req.params.characters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See console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Activity: Revenge of the Sith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See 10-StarWars-3 for instructions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Review: 10-StarWars-3/server3.js</a:t>
            </a:r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http://localhost:3000/api/yoda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http://localhost:3000/api/hansolo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?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parameter is optional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http://localhost:3000/api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req.params. ...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Creates a route parameter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for?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for-loop "checks" which character is being sought after in the URL -- then finds that character's information and re-displays it back to the user in the form of a JSON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might we find routing like this?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https://www.washingtonpost.com/business/technology/andrew-ng-hates-paranoid-androids-and-other-fun-facts/2017/08/21/ce4cdb02-8697-11e7-96a7-d178cf3524eb_story.html?utm_term=.e714dbbc6455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Demo: Homework</a:t>
            </a:r>
          </a:p>
        </p:txBody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$ node /Users/jarednielsen/FullStack-Lesson-Plans/01-Class-Content/13-express/02-Homework/Solutions/FriendFinder/server.js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http://localhost:8080/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will build a dating application or compatibility test.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essence, the application saves each user's survey responses in the database, then compares the responses against everyone in the database to identify the best match.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Further Reading</a:t>
            </a:r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https://nodejs.org/en/docs/guides/anatomy-of-an-http-transaction/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https://developer.mozilla.org/en-US/docs/Learn/Server-side/First_steps/Introduction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https://developer.mozilla.org/en-US/docs/Web/HTTP/Methods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https://www.quora.com/Why-is-80-a-special-port-in-localhost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https://developer.mozilla.org/en-US/docs/Learn/Server-side/Express_Nodejs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https://developer.mozilla.org/en-US/docs/Web/HTTP/Methods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</a:t>
            </a:r>
            <a:r>
              <a:rPr lang="en" u="sng">
                <a:solidFill>
                  <a:schemeClr val="hlink"/>
                </a:solidFill>
                <a:hlinkClick r:id="rId9"/>
              </a:rPr>
              <a:t>ttps://www.w3schools.com/tags/ref_httpmethods.asp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